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10691813" cy="15119350"/>
  <p:notesSz cx="6858000" cy="9144000"/>
  <p:embeddedFontLst>
    <p:embeddedFont>
      <p:font typeface="Poppins" panose="00000500000000000000" pitchFamily="2" charset="0"/>
      <p:regular r:id="rId7"/>
      <p:bold r:id="rId8"/>
      <p:italic r:id="rId9"/>
      <p:boldItalic r:id="rId10"/>
    </p:embeddedFont>
    <p:embeddedFont>
      <p:font typeface="Poppins ExtraLight" panose="00000300000000000000" pitchFamily="2" charset="0"/>
      <p:regular r:id="rId11"/>
      <p:bold r:id="rId12"/>
      <p:italic r:id="rId13"/>
      <p:boldItalic r:id="rId14"/>
    </p:embeddedFont>
    <p:embeddedFont>
      <p:font typeface="Poppins Light" panose="00000400000000000000" pitchFamily="2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785">
          <p15:clr>
            <a:srgbClr val="A4A3A4"/>
          </p15:clr>
        </p15:guide>
        <p15:guide id="2" pos="3400">
          <p15:clr>
            <a:srgbClr val="A4A3A4"/>
          </p15:clr>
        </p15:guide>
        <p15:guide id="3" pos="6254">
          <p15:clr>
            <a:srgbClr val="A4A3A4"/>
          </p15:clr>
        </p15:guide>
        <p15:guide id="4" pos="48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hMqQLz1wCSdcmsrPlhqBJD29Ze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7" d="100"/>
          <a:sy n="57" d="100"/>
        </p:scale>
        <p:origin x="1500" y="-30"/>
      </p:cViewPr>
      <p:guideLst>
        <p:guide orient="horz" pos="4785"/>
        <p:guide pos="3400"/>
        <p:guide pos="6254"/>
        <p:guide pos="4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10.fntdata"/><Relationship Id="rId20" Type="http://customschemas.google.com/relationships/presentationmetadata" Target="metadata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9.fntdata"/><Relationship Id="rId23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ía Teresa Díaz Quispe" userId="26b38a32-5115-4826-abe6-6852158b4bb2" providerId="ADAL" clId="{AAA21768-B3AB-4D86-8460-FF634BF398C7}"/>
    <pc:docChg chg="modSld">
      <pc:chgData name="María Teresa Díaz Quispe" userId="26b38a32-5115-4826-abe6-6852158b4bb2" providerId="ADAL" clId="{AAA21768-B3AB-4D86-8460-FF634BF398C7}" dt="2025-06-27T08:26:36.589" v="8" actId="20577"/>
      <pc:docMkLst>
        <pc:docMk/>
      </pc:docMkLst>
      <pc:sldChg chg="modSp mod">
        <pc:chgData name="María Teresa Díaz Quispe" userId="26b38a32-5115-4826-abe6-6852158b4bb2" providerId="ADAL" clId="{AAA21768-B3AB-4D86-8460-FF634BF398C7}" dt="2025-06-27T08:26:36.589" v="8" actId="20577"/>
        <pc:sldMkLst>
          <pc:docMk/>
          <pc:sldMk cId="0" sldId="256"/>
        </pc:sldMkLst>
        <pc:spChg chg="mod">
          <ac:chgData name="María Teresa Díaz Quispe" userId="26b38a32-5115-4826-abe6-6852158b4bb2" providerId="ADAL" clId="{AAA21768-B3AB-4D86-8460-FF634BF398C7}" dt="2025-06-27T08:26:36.589" v="8" actId="20577"/>
          <ac:spMkLst>
            <pc:docMk/>
            <pc:sldMk cId="0" sldId="256"/>
            <ac:spMk id="8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bb2256a922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g2bb2256a922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dt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ft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title"/>
          </p:nvPr>
        </p:nvSpPr>
        <p:spPr>
          <a:xfrm rot="5400000">
            <a:off x="2397565" y="6058730"/>
            <a:ext cx="12812950" cy="23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body" idx="1"/>
          </p:nvPr>
        </p:nvSpPr>
        <p:spPr>
          <a:xfrm rot="5400000">
            <a:off x="-2280102" y="3820132"/>
            <a:ext cx="12812950" cy="6782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dt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ft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sldNum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16"/>
              <a:buFont typeface="Calibri"/>
              <a:buNone/>
              <a:defRPr sz="7016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806"/>
              <a:buNone/>
              <a:defRPr sz="2806"/>
            </a:lvl1pPr>
            <a:lvl2pPr lvl="1" algn="ctr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339"/>
              <a:buNone/>
              <a:defRPr sz="2339"/>
            </a:lvl2pPr>
            <a:lvl3pPr lvl="2" algn="ctr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105"/>
              <a:buNone/>
              <a:defRPr sz="2105"/>
            </a:lvl3pPr>
            <a:lvl4pPr lvl="3" algn="ctr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/>
            </a:lvl4pPr>
            <a:lvl5pPr lvl="4" algn="ctr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/>
            </a:lvl5pPr>
            <a:lvl6pPr lvl="5" algn="ctr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/>
            </a:lvl6pPr>
            <a:lvl7pPr lvl="6" algn="ctr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/>
            </a:lvl7pPr>
            <a:lvl8pPr lvl="7" algn="ctr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/>
            </a:lvl8pPr>
            <a:lvl9pPr lvl="8" algn="ctr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16"/>
              <a:buFont typeface="Calibri"/>
              <a:buNone/>
              <a:defRPr sz="7016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806"/>
              <a:buNone/>
              <a:defRPr sz="2806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rgbClr val="888888"/>
              </a:buClr>
              <a:buSzPts val="2339"/>
              <a:buNone/>
              <a:defRPr sz="2339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rgbClr val="888888"/>
              </a:buClr>
              <a:buSzPts val="2105"/>
              <a:buNone/>
              <a:defRPr sz="2105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rgbClr val="888888"/>
              </a:buClr>
              <a:buSzPts val="1871"/>
              <a:buNone/>
              <a:defRPr sz="187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rgbClr val="888888"/>
              </a:buClr>
              <a:buSzPts val="1871"/>
              <a:buNone/>
              <a:defRPr sz="187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rgbClr val="888888"/>
              </a:buClr>
              <a:buSzPts val="1871"/>
              <a:buNone/>
              <a:defRPr sz="187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rgbClr val="888888"/>
              </a:buClr>
              <a:buSzPts val="1871"/>
              <a:buNone/>
              <a:defRPr sz="187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rgbClr val="888888"/>
              </a:buClr>
              <a:buSzPts val="1871"/>
              <a:buNone/>
              <a:defRPr sz="187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rgbClr val="888888"/>
              </a:buClr>
              <a:buSzPts val="1871"/>
              <a:buNone/>
              <a:defRPr sz="187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dt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ft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735062" y="4024827"/>
            <a:ext cx="4544021" cy="959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5412730" y="4024827"/>
            <a:ext cx="4544021" cy="959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dt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ft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806"/>
              <a:buNone/>
              <a:defRPr sz="2806" b="1"/>
            </a:lvl1pPr>
            <a:lvl2pPr marL="914400" lvl="1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339"/>
              <a:buNone/>
              <a:defRPr sz="2339" b="1"/>
            </a:lvl2pPr>
            <a:lvl3pPr marL="1371600" lvl="2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105"/>
              <a:buNone/>
              <a:defRPr sz="2105" b="1"/>
            </a:lvl3pPr>
            <a:lvl4pPr marL="1828800" lvl="3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 b="1"/>
            </a:lvl4pPr>
            <a:lvl5pPr marL="2286000" lvl="4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 b="1"/>
            </a:lvl5pPr>
            <a:lvl6pPr marL="2743200" lvl="5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 b="1"/>
            </a:lvl6pPr>
            <a:lvl7pPr marL="3200400" lvl="6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 b="1"/>
            </a:lvl7pPr>
            <a:lvl8pPr marL="3657600" lvl="7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 b="1"/>
            </a:lvl8pPr>
            <a:lvl9pPr marL="4114800" lvl="8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 b="1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2"/>
          </p:nvPr>
        </p:nvSpPr>
        <p:spPr>
          <a:xfrm>
            <a:off x="736456" y="5522763"/>
            <a:ext cx="4523137" cy="812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3"/>
          </p:nvPr>
        </p:nvSpPr>
        <p:spPr>
          <a:xfrm>
            <a:off x="5412731" y="3706342"/>
            <a:ext cx="4545413" cy="1816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806"/>
              <a:buNone/>
              <a:defRPr sz="2806" b="1"/>
            </a:lvl1pPr>
            <a:lvl2pPr marL="914400" lvl="1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339"/>
              <a:buNone/>
              <a:defRPr sz="2339" b="1"/>
            </a:lvl2pPr>
            <a:lvl3pPr marL="1371600" lvl="2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105"/>
              <a:buNone/>
              <a:defRPr sz="2105" b="1"/>
            </a:lvl3pPr>
            <a:lvl4pPr marL="1828800" lvl="3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 b="1"/>
            </a:lvl4pPr>
            <a:lvl5pPr marL="2286000" lvl="4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 b="1"/>
            </a:lvl5pPr>
            <a:lvl6pPr marL="2743200" lvl="5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 b="1"/>
            </a:lvl6pPr>
            <a:lvl7pPr marL="3200400" lvl="6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 b="1"/>
            </a:lvl7pPr>
            <a:lvl8pPr marL="3657600" lvl="7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 b="1"/>
            </a:lvl8pPr>
            <a:lvl9pPr marL="4114800" lvl="8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 b="1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4"/>
          </p:nvPr>
        </p:nvSpPr>
        <p:spPr>
          <a:xfrm>
            <a:off x="5412731" y="5522763"/>
            <a:ext cx="4545413" cy="812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dt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ft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2"/>
              <a:buFont typeface="Calibri"/>
              <a:buNone/>
              <a:defRPr sz="374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body" idx="1"/>
          </p:nvPr>
        </p:nvSpPr>
        <p:spPr>
          <a:xfrm>
            <a:off x="4545413" y="2176910"/>
            <a:ext cx="5412730" cy="10744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6217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Char char="•"/>
              <a:defRPr sz="3741"/>
            </a:lvl1pPr>
            <a:lvl2pPr marL="914400" lvl="1" indent="-436499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3274"/>
              <a:buChar char="•"/>
              <a:defRPr sz="3274"/>
            </a:lvl2pPr>
            <a:lvl3pPr marL="1371600" lvl="2" indent="-406781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806"/>
              <a:buChar char="•"/>
              <a:defRPr sz="2806"/>
            </a:lvl3pPr>
            <a:lvl4pPr marL="1828800" lvl="3" indent="-377126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339"/>
              <a:buChar char="•"/>
              <a:defRPr sz="2339"/>
            </a:lvl4pPr>
            <a:lvl5pPr marL="2286000" lvl="4" indent="-377126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339"/>
              <a:buChar char="•"/>
              <a:defRPr sz="2339"/>
            </a:lvl5pPr>
            <a:lvl6pPr marL="2743200" lvl="5" indent="-377126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339"/>
              <a:buChar char="•"/>
              <a:defRPr sz="2339"/>
            </a:lvl6pPr>
            <a:lvl7pPr marL="3200400" lvl="6" indent="-377126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339"/>
              <a:buChar char="•"/>
              <a:defRPr sz="2339"/>
            </a:lvl7pPr>
            <a:lvl8pPr marL="3657600" lvl="7" indent="-377126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339"/>
              <a:buChar char="•"/>
              <a:defRPr sz="2339"/>
            </a:lvl8pPr>
            <a:lvl9pPr marL="4114800" lvl="8" indent="-377126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339"/>
              <a:buChar char="•"/>
              <a:defRPr sz="2339"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2"/>
          </p:nvPr>
        </p:nvSpPr>
        <p:spPr>
          <a:xfrm>
            <a:off x="736455" y="4535805"/>
            <a:ext cx="3448388" cy="8403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/>
            </a:lvl1pPr>
            <a:lvl2pPr marL="914400" lvl="1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637"/>
              <a:buNone/>
              <a:defRPr sz="1637"/>
            </a:lvl2pPr>
            <a:lvl3pPr marL="1371600" lvl="2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403"/>
              <a:buNone/>
              <a:defRPr sz="1403"/>
            </a:lvl3pPr>
            <a:lvl4pPr marL="1828800" lvl="3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4pPr>
            <a:lvl5pPr marL="2286000" lvl="4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5pPr>
            <a:lvl6pPr marL="2743200" lvl="5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6pPr>
            <a:lvl7pPr marL="3200400" lvl="6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7pPr>
            <a:lvl8pPr marL="3657600" lvl="7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8pPr>
            <a:lvl9pPr marL="4114800" lvl="8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dt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ft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sldNum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2"/>
              <a:buFont typeface="Calibri"/>
              <a:buNone/>
              <a:defRPr sz="374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1"/>
          <p:cNvSpPr>
            <a:spLocks noGrp="1"/>
          </p:cNvSpPr>
          <p:nvPr>
            <p:ph type="pic" idx="2"/>
          </p:nvPr>
        </p:nvSpPr>
        <p:spPr>
          <a:xfrm>
            <a:off x="4545413" y="2176910"/>
            <a:ext cx="5412730" cy="10744538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736455" y="4535805"/>
            <a:ext cx="3448388" cy="8403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71"/>
              <a:buNone/>
              <a:defRPr sz="1870"/>
            </a:lvl1pPr>
            <a:lvl2pPr marL="914400" lvl="1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637"/>
              <a:buNone/>
              <a:defRPr sz="1637"/>
            </a:lvl2pPr>
            <a:lvl3pPr marL="1371600" lvl="2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403"/>
              <a:buNone/>
              <a:defRPr sz="1403"/>
            </a:lvl3pPr>
            <a:lvl4pPr marL="1828800" lvl="3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4pPr>
            <a:lvl5pPr marL="2286000" lvl="4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5pPr>
            <a:lvl6pPr marL="2743200" lvl="5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6pPr>
            <a:lvl7pPr marL="3200400" lvl="6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7pPr>
            <a:lvl8pPr marL="3657600" lvl="7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8pPr>
            <a:lvl9pPr marL="4114800" lvl="8" indent="-2286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169"/>
              <a:buNone/>
              <a:defRPr sz="1169"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dt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ft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sldNum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body" idx="1"/>
          </p:nvPr>
        </p:nvSpPr>
        <p:spPr>
          <a:xfrm rot="5400000">
            <a:off x="549362" y="4210527"/>
            <a:ext cx="9593089" cy="922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dt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ft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45"/>
              <a:buFont typeface="Calibri"/>
              <a:buNone/>
              <a:defRPr sz="51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6499" algn="l" rtl="0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274"/>
              <a:buFont typeface="Arial"/>
              <a:buChar char="•"/>
              <a:defRPr sz="327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781" algn="l" rtl="0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806"/>
              <a:buFont typeface="Arial"/>
              <a:buChar char="•"/>
              <a:defRPr sz="280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77126" algn="l" rtl="0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339"/>
              <a:buFont typeface="Arial"/>
              <a:buChar char="•"/>
              <a:defRPr sz="233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2267" algn="l" rtl="0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105"/>
              <a:buFont typeface="Arial"/>
              <a:buChar char="•"/>
              <a:defRPr sz="21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2267" algn="l" rtl="0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105"/>
              <a:buFont typeface="Arial"/>
              <a:buChar char="•"/>
              <a:defRPr sz="21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2267" algn="l" rtl="0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105"/>
              <a:buFont typeface="Arial"/>
              <a:buChar char="•"/>
              <a:defRPr sz="21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2267" algn="l" rtl="0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105"/>
              <a:buFont typeface="Arial"/>
              <a:buChar char="•"/>
              <a:defRPr sz="21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2267" algn="l" rtl="0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105"/>
              <a:buFont typeface="Arial"/>
              <a:buChar char="•"/>
              <a:defRPr sz="21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2267" algn="l" rtl="0">
              <a:lnSpc>
                <a:spcPct val="90000"/>
              </a:lnSpc>
              <a:spcBef>
                <a:spcPts val="585"/>
              </a:spcBef>
              <a:spcAft>
                <a:spcPts val="0"/>
              </a:spcAft>
              <a:buClr>
                <a:schemeClr val="dk1"/>
              </a:buClr>
              <a:buSzPts val="2105"/>
              <a:buFont typeface="Arial"/>
              <a:buChar char="•"/>
              <a:defRPr sz="21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  <a:defRPr sz="140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A30DA980-3AE1-0044-33B6-FDD675D6E5DC}"/>
              </a:ext>
            </a:extLst>
          </p:cNvPr>
          <p:cNvGrpSpPr/>
          <p:nvPr/>
        </p:nvGrpSpPr>
        <p:grpSpPr>
          <a:xfrm>
            <a:off x="0" y="-63150"/>
            <a:ext cx="10691800" cy="15182500"/>
            <a:chOff x="0" y="-63150"/>
            <a:chExt cx="10691800" cy="15182500"/>
          </a:xfrm>
        </p:grpSpPr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8B85388C-539E-09CE-ECCA-91367632E3BB}"/>
                </a:ext>
              </a:extLst>
            </p:cNvPr>
            <p:cNvGrpSpPr/>
            <p:nvPr/>
          </p:nvGrpSpPr>
          <p:grpSpPr>
            <a:xfrm>
              <a:off x="0" y="-63150"/>
              <a:ext cx="10691800" cy="15182500"/>
              <a:chOff x="0" y="-63150"/>
              <a:chExt cx="10691800" cy="15182500"/>
            </a:xfrm>
          </p:grpSpPr>
          <p:pic>
            <p:nvPicPr>
              <p:cNvPr id="79" name="Google Shape;79;g2bb2256a922_1_7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0" y="-63150"/>
                <a:ext cx="10691800" cy="151825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1CD3FFFD-FC9C-E3E5-C8E2-D8AE7C984F63}"/>
                  </a:ext>
                </a:extLst>
              </p:cNvPr>
              <p:cNvSpPr/>
              <p:nvPr/>
            </p:nvSpPr>
            <p:spPr>
              <a:xfrm>
                <a:off x="215900" y="355600"/>
                <a:ext cx="10274300" cy="915549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DA61CA3A-261E-0E45-C475-FDA1D20DBE27}"/>
                </a:ext>
              </a:extLst>
            </p:cNvPr>
            <p:cNvGrpSpPr/>
            <p:nvPr/>
          </p:nvGrpSpPr>
          <p:grpSpPr>
            <a:xfrm>
              <a:off x="1189592" y="559111"/>
              <a:ext cx="8312616" cy="508525"/>
              <a:chOff x="742257" y="591900"/>
              <a:chExt cx="8312616" cy="508525"/>
            </a:xfrm>
          </p:grpSpPr>
          <p:pic>
            <p:nvPicPr>
              <p:cNvPr id="2" name="Imagen 1">
                <a:extLst>
                  <a:ext uri="{FF2B5EF4-FFF2-40B4-BE49-F238E27FC236}">
                    <a16:creationId xmlns:a16="http://schemas.microsoft.com/office/drawing/2014/main" id="{00000000-0008-0000-0400-000002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6133"/>
              <a:stretch/>
            </p:blipFill>
            <p:spPr>
              <a:xfrm>
                <a:off x="742257" y="591900"/>
                <a:ext cx="6811704" cy="508525"/>
              </a:xfrm>
              <a:prstGeom prst="rect">
                <a:avLst/>
              </a:prstGeom>
            </p:spPr>
          </p:pic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EF760E1C-AACA-59EB-8D23-EE886E6F84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3724" t="9960"/>
              <a:stretch/>
            </p:blipFill>
            <p:spPr>
              <a:xfrm>
                <a:off x="7553961" y="617224"/>
                <a:ext cx="1500912" cy="457875"/>
              </a:xfrm>
              <a:prstGeom prst="rect">
                <a:avLst/>
              </a:prstGeom>
            </p:spPr>
          </p:pic>
        </p:grpSp>
      </p:grpSp>
      <p:sp>
        <p:nvSpPr>
          <p:cNvPr id="81" name="Google Shape;81;g2bb2256a922_1_7"/>
          <p:cNvSpPr txBox="1"/>
          <p:nvPr/>
        </p:nvSpPr>
        <p:spPr>
          <a:xfrm>
            <a:off x="950900" y="2005125"/>
            <a:ext cx="5451600" cy="6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74"/>
              <a:buFont typeface="Arial"/>
              <a:buNone/>
            </a:pPr>
            <a:r>
              <a:rPr lang="es-ES" sz="32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ESPACIO MUJERES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74"/>
              <a:buFont typeface="Arial"/>
              <a:buNone/>
            </a:pPr>
            <a:endParaRPr sz="3600" b="0" i="0" u="none" strike="noStrike" cap="none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2" name="Google Shape;82;g2bb2256a922_1_7"/>
          <p:cNvSpPr txBox="1"/>
          <p:nvPr/>
        </p:nvSpPr>
        <p:spPr>
          <a:xfrm>
            <a:off x="965383" y="2882879"/>
            <a:ext cx="6402500" cy="6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s-ES" sz="2400" dirty="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Del 7 al 11 </a:t>
            </a:r>
            <a:r>
              <a:rPr lang="es-ES" sz="24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de julio del 2025</a:t>
            </a:r>
            <a:endParaRPr sz="2400" b="0" i="0" u="none" strike="noStrike" cap="none" dirty="0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83" name="Google Shape;83;g2bb2256a922_1_7"/>
          <p:cNvSpPr txBox="1"/>
          <p:nvPr/>
        </p:nvSpPr>
        <p:spPr>
          <a:xfrm>
            <a:off x="950900" y="3374869"/>
            <a:ext cx="5451600" cy="6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400" b="0" i="0" u="none" strike="noStrike" cap="none" dirty="0">
                <a:solidFill>
                  <a:schemeClr val="lt1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Horario: 10:30 – 12:30</a:t>
            </a:r>
            <a:endParaRPr sz="2400" b="0" i="0" u="none" strike="noStrike" cap="none" dirty="0">
              <a:solidFill>
                <a:schemeClr val="lt1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</p:txBody>
      </p:sp>
      <p:sp>
        <p:nvSpPr>
          <p:cNvPr id="84" name="Google Shape;84;g2bb2256a922_1_7"/>
          <p:cNvSpPr txBox="1"/>
          <p:nvPr/>
        </p:nvSpPr>
        <p:spPr>
          <a:xfrm>
            <a:off x="813725" y="11861725"/>
            <a:ext cx="5451600" cy="6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b="0" i="0" u="none" strike="noStrike" cap="none">
                <a:solidFill>
                  <a:schemeClr val="lt1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+34 942 940 268</a:t>
            </a:r>
            <a:endParaRPr sz="2000" b="0" i="0" u="none" strike="noStrike" cap="none">
              <a:solidFill>
                <a:schemeClr val="lt1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</p:txBody>
      </p:sp>
      <p:sp>
        <p:nvSpPr>
          <p:cNvPr id="85" name="Google Shape;85;g2bb2256a922_1_7"/>
          <p:cNvSpPr txBox="1"/>
          <p:nvPr/>
        </p:nvSpPr>
        <p:spPr>
          <a:xfrm>
            <a:off x="813725" y="12209250"/>
            <a:ext cx="5451600" cy="6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b="0" i="0" u="none" strike="noStrike" cap="none" dirty="0">
                <a:solidFill>
                  <a:schemeClr val="lt1"/>
                </a:solidFill>
                <a:latin typeface="Poppins ExtraLight"/>
                <a:ea typeface="Poppins ExtraLight"/>
                <a:cs typeface="Poppins ExtraLight"/>
                <a:sym typeface="Poppins ExtraLight"/>
              </a:rPr>
              <a:t>digitaliza.cantabria@outlook.es</a:t>
            </a:r>
            <a:endParaRPr sz="2000" b="0" i="0" u="none" strike="noStrike" cap="none" dirty="0">
              <a:solidFill>
                <a:schemeClr val="lt1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</p:txBody>
      </p:sp>
      <p:pic>
        <p:nvPicPr>
          <p:cNvPr id="86" name="Google Shape;86;g2bb2256a922_1_7"/>
          <p:cNvPicPr preferRelativeResize="0"/>
          <p:nvPr/>
        </p:nvPicPr>
        <p:blipFill rotWithShape="1">
          <a:blip r:embed="rId5">
            <a:alphaModFix/>
          </a:blip>
          <a:srcRect t="67865"/>
          <a:stretch/>
        </p:blipFill>
        <p:spPr>
          <a:xfrm>
            <a:off x="7806650" y="12420000"/>
            <a:ext cx="2121575" cy="67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g2bb2256a922_1_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41682" y="10685250"/>
            <a:ext cx="1651500" cy="1651500"/>
          </a:xfrm>
          <a:prstGeom prst="roundRect">
            <a:avLst>
              <a:gd name="adj" fmla="val 5348"/>
            </a:avLst>
          </a:prstGeom>
          <a:noFill/>
          <a:ln>
            <a:noFill/>
          </a:ln>
        </p:spPr>
      </p:pic>
      <p:sp>
        <p:nvSpPr>
          <p:cNvPr id="10" name="Google Shape;82;g2bb2256a922_1_7">
            <a:extLst>
              <a:ext uri="{FF2B5EF4-FFF2-40B4-BE49-F238E27FC236}">
                <a16:creationId xmlns:a16="http://schemas.microsoft.com/office/drawing/2014/main" id="{ED892AC5-6849-86D4-53CC-7D0382BC1947}"/>
              </a:ext>
            </a:extLst>
          </p:cNvPr>
          <p:cNvSpPr txBox="1"/>
          <p:nvPr/>
        </p:nvSpPr>
        <p:spPr>
          <a:xfrm>
            <a:off x="965383" y="2504354"/>
            <a:ext cx="3792597" cy="6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s-ES" sz="2000" dirty="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Av. De la Constitución 18</a:t>
            </a:r>
            <a:endParaRPr sz="2000" b="0" i="0" u="none" strike="noStrike" cap="none" dirty="0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3D26CAF6-C7E8-6AE2-9C07-70EE14526B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4218" y="2272288"/>
            <a:ext cx="2424007" cy="1720532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719C0271-5A42-6BF0-9019-64E2D82D502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323" t="17649" r="15133" b="16886"/>
          <a:stretch/>
        </p:blipFill>
        <p:spPr>
          <a:xfrm>
            <a:off x="7881943" y="3688969"/>
            <a:ext cx="1739617" cy="161438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3C8AA9E-356D-DF7D-4439-6F06FF903A2A}"/>
              </a:ext>
            </a:extLst>
          </p:cNvPr>
          <p:cNvSpPr txBox="1"/>
          <p:nvPr/>
        </p:nvSpPr>
        <p:spPr>
          <a:xfrm>
            <a:off x="813725" y="3897609"/>
            <a:ext cx="70682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Día 1: Inteligencias artificiales: Introducción a su uso tanto en textos como imágenes</a:t>
            </a:r>
          </a:p>
          <a:p>
            <a:r>
              <a:rPr lang="es-E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Día 2: Redes sociales: Uso responsable, riesgos y ocio digital</a:t>
            </a:r>
          </a:p>
          <a:p>
            <a:r>
              <a:rPr lang="es-E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Día 3: Retoque fotográfico: No solo existen los filtros, herramientas gratuitas</a:t>
            </a:r>
          </a:p>
          <a:p>
            <a:r>
              <a:rPr lang="es-E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Día 4: Navegación por internet: navegación segura, búsqueda de información y juegos educativos (</a:t>
            </a:r>
            <a:r>
              <a:rPr lang="es-ES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kahoot</a:t>
            </a:r>
            <a:r>
              <a:rPr lang="es-E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s-E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Día 5: Inteligencia artificial: Cómo mejorar su uso con las herramientas aprendidas los días anteriores</a:t>
            </a:r>
          </a:p>
          <a:p>
            <a:r>
              <a:rPr lang="es-E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7D831737E755D40B53FCA4B47774C07" ma:contentTypeVersion="14" ma:contentTypeDescription="Crear nuevo documento." ma:contentTypeScope="" ma:versionID="00045d63a5bc83ef0907b8010b458eb1">
  <xsd:schema xmlns:xsd="http://www.w3.org/2001/XMLSchema" xmlns:xs="http://www.w3.org/2001/XMLSchema" xmlns:p="http://schemas.microsoft.com/office/2006/metadata/properties" xmlns:ns2="0def6826-7034-4437-a870-0a51cf650d60" xmlns:ns3="df56d109-28a0-44ea-a84d-b86d2b2fe611" targetNamespace="http://schemas.microsoft.com/office/2006/metadata/properties" ma:root="true" ma:fieldsID="5fd360df1dd7ff210313f0ef308b36f5" ns2:_="" ns3:_="">
    <xsd:import namespace="0def6826-7034-4437-a870-0a51cf650d60"/>
    <xsd:import namespace="df56d109-28a0-44ea-a84d-b86d2b2fe6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ef6826-7034-4437-a870-0a51cf650d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23ad8494-3dbe-4524-a744-7eebe0af8e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56d109-28a0-44ea-a84d-b86d2b2fe61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1d2525e-16a1-4f14-a46e-99864612fcaf}" ma:internalName="TaxCatchAll" ma:showField="CatchAllData" ma:web="df56d109-28a0-44ea-a84d-b86d2b2fe6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f56d109-28a0-44ea-a84d-b86d2b2fe611" xsi:nil="true"/>
    <lcf76f155ced4ddcb4097134ff3c332f xmlns="0def6826-7034-4437-a870-0a51cf650d6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119B983-AF60-420D-9616-ECDE563B0421}"/>
</file>

<file path=customXml/itemProps2.xml><?xml version="1.0" encoding="utf-8"?>
<ds:datastoreItem xmlns:ds="http://schemas.openxmlformats.org/officeDocument/2006/customXml" ds:itemID="{AF6A98A0-3040-46C8-94BC-7373A8305663}">
  <ds:schemaRefs>
    <ds:schemaRef ds:uri="http://schemas.microsoft.com/office/2006/metadata/properties"/>
    <ds:schemaRef ds:uri="http://schemas.microsoft.com/office/infopath/2007/PartnerControls"/>
    <ds:schemaRef ds:uri="df56d109-28a0-44ea-a84d-b86d2b2fe611"/>
    <ds:schemaRef ds:uri="0def6826-7034-4437-a870-0a51cf650d60"/>
  </ds:schemaRefs>
</ds:datastoreItem>
</file>

<file path=customXml/itemProps3.xml><?xml version="1.0" encoding="utf-8"?>
<ds:datastoreItem xmlns:ds="http://schemas.openxmlformats.org/officeDocument/2006/customXml" ds:itemID="{DD343D4C-276A-412F-9AD3-3A7A0DA592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112</Words>
  <Application>Microsoft Office PowerPoint</Application>
  <PresentationFormat>Personalizado</PresentationFormat>
  <Paragraphs>12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Poppins Light</vt:lpstr>
      <vt:lpstr>Poppins</vt:lpstr>
      <vt:lpstr>Poppins ExtraLight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Álvaro Martínez García</dc:creator>
  <cp:lastModifiedBy>María Teresa Díaz Quispe</cp:lastModifiedBy>
  <cp:revision>6</cp:revision>
  <cp:lastPrinted>2025-06-27T07:36:03Z</cp:lastPrinted>
  <dcterms:created xsi:type="dcterms:W3CDTF">2024-02-05T09:56:06Z</dcterms:created>
  <dcterms:modified xsi:type="dcterms:W3CDTF">2025-06-27T08:26:39Z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0x01010047D831737E755D40B53FCA4B47774C07</vt:lpwstr>
  </property>
</Properties>
</file>